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99263" cy="9929813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00526"/>
            <a:ext cx="9845891" cy="1418911"/>
            <a:chOff x="0" y="-19050"/>
            <a:chExt cx="13127854" cy="189188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200" y="-19049"/>
              <a:ext cx="1993631" cy="1865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Burger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53788"/>
            <a:ext cx="9833668" cy="1201758"/>
            <a:chOff x="0" y="-19050"/>
            <a:chExt cx="13111558" cy="160234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49"/>
              <a:ext cx="1993631" cy="1523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574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League Spartan</vt:lpstr>
      <vt:lpstr>Arial</vt:lpstr>
      <vt:lpstr>Arimo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C McGlade</dc:creator>
  <cp:lastModifiedBy>C McGlade</cp:lastModifiedBy>
  <cp:revision>2</cp:revision>
  <cp:lastPrinted>2023-12-19T10:11:24Z</cp:lastPrinted>
  <dcterms:created xsi:type="dcterms:W3CDTF">2006-08-16T00:00:00Z</dcterms:created>
  <dcterms:modified xsi:type="dcterms:W3CDTF">2023-12-19T10:14:04Z</dcterms:modified>
  <dc:identifier>DAFtH4vaNcA</dc:identifier>
</cp:coreProperties>
</file>