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9263" cy="992981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404567"/>
            <a:chOff x="-7192" y="-54845"/>
            <a:chExt cx="11173730" cy="1872756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189567"/>
            <a:chOff x="4707" y="-30592"/>
            <a:chExt cx="11039634" cy="2044209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186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3"/>
              <a:ext cx="2231653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8653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036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1166741"/>
            <a:chOff x="-24437" y="-19050"/>
            <a:chExt cx="11148402" cy="2036372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9"/>
              <a:ext cx="2223432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84644" cy="1529608"/>
            <a:chOff x="-47638" y="-69214"/>
            <a:chExt cx="11179525" cy="2036372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6"/>
              <a:ext cx="2190322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6"/>
              <a:ext cx="2224614" cy="135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D8E2C-4D87-4605-BA71-6A320E02E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f098a31c-cf5f-4701-95f1-80706b2c230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fb5e4cd-4fb9-4a04-b8e7-1efb93a0c348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11939</TotalTime>
  <Words>678</Words>
  <Application>Microsoft Office PowerPoint</Application>
  <PresentationFormat>Custom</PresentationFormat>
  <Paragraphs>208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Arial</vt:lpstr>
      <vt:lpstr>Calibri</vt:lpstr>
      <vt:lpstr>League Spartan</vt:lpstr>
      <vt:lpstr>Arimo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C McGlade</cp:lastModifiedBy>
  <cp:revision>20</cp:revision>
  <cp:lastPrinted>2024-02-09T11:48:32Z</cp:lastPrinted>
  <dcterms:created xsi:type="dcterms:W3CDTF">2006-08-16T00:00:00Z</dcterms:created>
  <dcterms:modified xsi:type="dcterms:W3CDTF">2024-02-09T11:50:57Z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